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96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260" r:id="rId18"/>
    <p:sldId id="261" r:id="rId19"/>
    <p:sldId id="262" r:id="rId20"/>
    <p:sldId id="299" r:id="rId21"/>
    <p:sldId id="300" r:id="rId22"/>
    <p:sldId id="264" r:id="rId23"/>
    <p:sldId id="294" r:id="rId24"/>
    <p:sldId id="266" r:id="rId25"/>
    <p:sldId id="267" r:id="rId26"/>
    <p:sldId id="301" r:id="rId27"/>
    <p:sldId id="302" r:id="rId28"/>
    <p:sldId id="303" r:id="rId29"/>
    <p:sldId id="268" r:id="rId30"/>
    <p:sldId id="291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3" r:id="rId44"/>
    <p:sldId id="282" r:id="rId45"/>
    <p:sldId id="281" r:id="rId46"/>
    <p:sldId id="284" r:id="rId47"/>
    <p:sldId id="285" r:id="rId48"/>
    <p:sldId id="286" r:id="rId49"/>
    <p:sldId id="287" r:id="rId50"/>
    <p:sldId id="288" r:id="rId51"/>
    <p:sldId id="289" r:id="rId5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01A2"/>
    <a:srgbClr val="0143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/>
    <p:restoredTop sz="94966"/>
  </p:normalViewPr>
  <p:slideViewPr>
    <p:cSldViewPr snapToGrid="0" snapToObjects="1">
      <p:cViewPr varScale="1">
        <p:scale>
          <a:sx n="40" d="100"/>
          <a:sy n="40" d="100"/>
        </p:scale>
        <p:origin x="72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691449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21473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5021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8064050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04584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807929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628034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208766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104451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570603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9862202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501006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709611" y="1002164"/>
            <a:ext cx="8929691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1. </a:t>
            </a:r>
            <a:r>
              <a:rPr dirty="0" err="1" smtClean="0"/>
              <a:t>Whatchagaddaknow</a:t>
            </a:r>
            <a:endParaRPr dirty="0"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	today?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948646" y="2575915"/>
            <a:ext cx="10294707" cy="2554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01052" indent="-401052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“Jesus Died Because You Matter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To God!”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“Every Soul Matters!”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“I Matter!”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6"/>
          <p:cNvSpPr txBox="1"/>
          <p:nvPr/>
        </p:nvSpPr>
        <p:spPr>
          <a:xfrm>
            <a:off x="1789620" y="3440151"/>
            <a:ext cx="8924926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“Jesus Died Because You 	Matter To God!”</a:t>
            </a:r>
          </a:p>
        </p:txBody>
      </p:sp>
      <p:sp>
        <p:nvSpPr>
          <p:cNvPr id="112" name="TextBox 7"/>
          <p:cNvSpPr txBox="1"/>
          <p:nvPr/>
        </p:nvSpPr>
        <p:spPr>
          <a:xfrm>
            <a:off x="1277924" y="2719201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113" name="TextBox 4"/>
          <p:cNvSpPr txBox="1"/>
          <p:nvPr/>
        </p:nvSpPr>
        <p:spPr>
          <a:xfrm>
            <a:off x="709611" y="1002164"/>
            <a:ext cx="8929691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1. </a:t>
            </a:r>
            <a:r>
              <a:rPr dirty="0" err="1" smtClean="0"/>
              <a:t>Whatchagaddaknow</a:t>
            </a:r>
            <a:endParaRPr dirty="0"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	today?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5"/>
          <p:cNvSpPr txBox="1"/>
          <p:nvPr/>
        </p:nvSpPr>
        <p:spPr>
          <a:xfrm>
            <a:off x="1711950" y="2875845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Pastor David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Pastor Daniel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Pastor Donkey</a:t>
            </a:r>
          </a:p>
        </p:txBody>
      </p:sp>
      <p:sp>
        <p:nvSpPr>
          <p:cNvPr id="116" name="TextBox 4"/>
          <p:cNvSpPr txBox="1"/>
          <p:nvPr/>
        </p:nvSpPr>
        <p:spPr>
          <a:xfrm>
            <a:off x="698322" y="776386"/>
            <a:ext cx="10132561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2. </a:t>
            </a:r>
            <a:r>
              <a:rPr lang="en-US" dirty="0"/>
              <a:t>W</a:t>
            </a:r>
            <a:r>
              <a:rPr lang="en-US" sz="4500" b="1" dirty="0">
                <a:sym typeface="Arial Black"/>
              </a:rPr>
              <a:t>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pastor in our Missions Story?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6"/>
          <p:cNvSpPr txBox="1"/>
          <p:nvPr/>
        </p:nvSpPr>
        <p:spPr>
          <a:xfrm>
            <a:off x="2538311" y="3899159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Pastor Daniel</a:t>
            </a:r>
          </a:p>
        </p:txBody>
      </p:sp>
      <p:sp>
        <p:nvSpPr>
          <p:cNvPr id="119" name="TextBox 7"/>
          <p:cNvSpPr txBox="1"/>
          <p:nvPr/>
        </p:nvSpPr>
        <p:spPr>
          <a:xfrm>
            <a:off x="1880406" y="3051851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AAA4FD6B-111D-E846-9663-0CBD86078192}"/>
              </a:ext>
            </a:extLst>
          </p:cNvPr>
          <p:cNvSpPr txBox="1"/>
          <p:nvPr/>
        </p:nvSpPr>
        <p:spPr>
          <a:xfrm>
            <a:off x="698322" y="776386"/>
            <a:ext cx="10132561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2. </a:t>
            </a:r>
            <a:r>
              <a:rPr lang="en-US" dirty="0"/>
              <a:t>W</a:t>
            </a:r>
            <a:r>
              <a:rPr lang="en-US" sz="4500" b="1" dirty="0">
                <a:sym typeface="Arial Black"/>
              </a:rPr>
              <a:t>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pastor in our Missions Story?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Box 4"/>
          <p:cNvSpPr txBox="1"/>
          <p:nvPr/>
        </p:nvSpPr>
        <p:spPr>
          <a:xfrm>
            <a:off x="645998" y="946897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3. How did Pastor Daniel travel to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the next village?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23" name="TextBox 5"/>
          <p:cNvSpPr txBox="1"/>
          <p:nvPr/>
        </p:nvSpPr>
        <p:spPr>
          <a:xfrm>
            <a:off x="1413124" y="2888483"/>
            <a:ext cx="876809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By Airplane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By Camels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By Canoe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angle 6"/>
          <p:cNvSpPr txBox="1"/>
          <p:nvPr/>
        </p:nvSpPr>
        <p:spPr>
          <a:xfrm>
            <a:off x="2174555" y="3895174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By Canoe</a:t>
            </a:r>
            <a:endParaRPr dirty="0"/>
          </a:p>
        </p:txBody>
      </p:sp>
      <p:sp>
        <p:nvSpPr>
          <p:cNvPr id="126" name="TextBox 7"/>
          <p:cNvSpPr txBox="1"/>
          <p:nvPr/>
        </p:nvSpPr>
        <p:spPr>
          <a:xfrm>
            <a:off x="1285326" y="3064181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AF8134-661D-564A-985A-B2C519E28ACE}"/>
              </a:ext>
            </a:extLst>
          </p:cNvPr>
          <p:cNvSpPr txBox="1"/>
          <p:nvPr/>
        </p:nvSpPr>
        <p:spPr>
          <a:xfrm>
            <a:off x="645998" y="946897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3. How did Pastor Daniel travel to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the next village?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Box 4"/>
          <p:cNvSpPr txBox="1"/>
          <p:nvPr/>
        </p:nvSpPr>
        <p:spPr>
          <a:xfrm>
            <a:off x="465376" y="770930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4.  </a:t>
            </a:r>
            <a:r>
              <a:rPr lang="en-US" sz="4500" b="1" dirty="0">
                <a:sym typeface="Arial Black"/>
              </a:rPr>
              <a:t>What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captain of the canoe?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30" name="TextBox 5"/>
          <p:cNvSpPr txBox="1"/>
          <p:nvPr/>
        </p:nvSpPr>
        <p:spPr>
          <a:xfrm>
            <a:off x="1881283" y="2771586"/>
            <a:ext cx="8768100" cy="2554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“Son of God”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“Son of the Devil”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“Son of Cotton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Candy”</a:t>
            </a:r>
            <a:endParaRPr dirty="0"/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Rectangle 6"/>
          <p:cNvSpPr txBox="1"/>
          <p:nvPr/>
        </p:nvSpPr>
        <p:spPr>
          <a:xfrm>
            <a:off x="2211589" y="3876170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“Son of the Devil”</a:t>
            </a:r>
            <a:endParaRPr dirty="0"/>
          </a:p>
        </p:txBody>
      </p:sp>
      <p:sp>
        <p:nvSpPr>
          <p:cNvPr id="133" name="TextBox 7"/>
          <p:cNvSpPr txBox="1"/>
          <p:nvPr/>
        </p:nvSpPr>
        <p:spPr>
          <a:xfrm>
            <a:off x="1359906" y="3090333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E3429AD7-95CA-0347-BF2D-189843EA7C1A}"/>
              </a:ext>
            </a:extLst>
          </p:cNvPr>
          <p:cNvSpPr txBox="1"/>
          <p:nvPr/>
        </p:nvSpPr>
        <p:spPr>
          <a:xfrm>
            <a:off x="465376" y="770930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4.  </a:t>
            </a:r>
            <a:r>
              <a:rPr lang="en-US" sz="4500" b="1" dirty="0">
                <a:sym typeface="Arial Black"/>
              </a:rPr>
              <a:t>What was the name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captain of the canoe?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393145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5"/>
          <p:cNvSpPr txBox="1"/>
          <p:nvPr/>
        </p:nvSpPr>
        <p:spPr>
          <a:xfrm>
            <a:off x="1860691" y="3469777"/>
            <a:ext cx="876809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“Son of God”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“Angel of Light”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“Christian”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C684F84-4B76-B149-9B06-E20E0A860005}"/>
              </a:ext>
            </a:extLst>
          </p:cNvPr>
          <p:cNvSpPr txBox="1"/>
          <p:nvPr/>
        </p:nvSpPr>
        <p:spPr>
          <a:xfrm>
            <a:off x="645998" y="1033737"/>
            <a:ext cx="10900004" cy="2354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5. </a:t>
            </a:r>
            <a:r>
              <a:rPr lang="en-US" sz="4500" b="1" dirty="0">
                <a:sym typeface="Arial Black"/>
              </a:rPr>
              <a:t>What did the captain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canoe change his name to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after accepting Jesus?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 6"/>
          <p:cNvSpPr txBox="1"/>
          <p:nvPr/>
        </p:nvSpPr>
        <p:spPr>
          <a:xfrm>
            <a:off x="2251076" y="4300769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“Angel of Light”</a:t>
            </a:r>
          </a:p>
        </p:txBody>
      </p:sp>
      <p:sp>
        <p:nvSpPr>
          <p:cNvPr id="140" name="TextBox 7"/>
          <p:cNvSpPr txBox="1"/>
          <p:nvPr/>
        </p:nvSpPr>
        <p:spPr>
          <a:xfrm>
            <a:off x="1361847" y="3469777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87D23DEC-9AE3-C146-A9F9-CEDFF42E2D7B}"/>
              </a:ext>
            </a:extLst>
          </p:cNvPr>
          <p:cNvSpPr txBox="1"/>
          <p:nvPr/>
        </p:nvSpPr>
        <p:spPr>
          <a:xfrm>
            <a:off x="645998" y="1033737"/>
            <a:ext cx="10900004" cy="2354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5. </a:t>
            </a:r>
            <a:r>
              <a:rPr lang="en-US" sz="4500" b="1" dirty="0">
                <a:sym typeface="Arial Black"/>
              </a:rPr>
              <a:t>What did the captain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canoe change his name to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after accepting Jesus?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Box 5"/>
          <p:cNvSpPr txBox="1"/>
          <p:nvPr/>
        </p:nvSpPr>
        <p:spPr>
          <a:xfrm>
            <a:off x="1610351" y="3349978"/>
            <a:ext cx="8768099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True</a:t>
            </a:r>
            <a:endParaRPr dirty="0"/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False</a:t>
            </a:r>
          </a:p>
        </p:txBody>
      </p:sp>
      <p:sp>
        <p:nvSpPr>
          <p:cNvPr id="144" name="TextBox 4"/>
          <p:cNvSpPr txBox="1"/>
          <p:nvPr/>
        </p:nvSpPr>
        <p:spPr>
          <a:xfrm>
            <a:off x="645998" y="812671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6. </a:t>
            </a:r>
            <a:r>
              <a:rPr lang="en-US" sz="4500" b="1" dirty="0">
                <a:sym typeface="Arial Black"/>
              </a:rPr>
              <a:t>True or False:  Some people are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more special to God.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 6"/>
          <p:cNvSpPr txBox="1"/>
          <p:nvPr/>
        </p:nvSpPr>
        <p:spPr>
          <a:xfrm>
            <a:off x="2237253" y="4346918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False</a:t>
            </a:r>
            <a:endParaRPr dirty="0"/>
          </a:p>
        </p:txBody>
      </p:sp>
      <p:sp>
        <p:nvSpPr>
          <p:cNvPr id="154" name="TextBox 7"/>
          <p:cNvSpPr txBox="1"/>
          <p:nvPr/>
        </p:nvSpPr>
        <p:spPr>
          <a:xfrm>
            <a:off x="1348024" y="3515926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03DA12-D952-1040-AC42-7F35CE23AD43}"/>
              </a:ext>
            </a:extLst>
          </p:cNvPr>
          <p:cNvSpPr txBox="1"/>
          <p:nvPr/>
        </p:nvSpPr>
        <p:spPr>
          <a:xfrm>
            <a:off x="645998" y="812671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6. </a:t>
            </a:r>
            <a:r>
              <a:rPr lang="en-US" sz="4500" b="1" dirty="0">
                <a:sym typeface="Arial Black"/>
              </a:rPr>
              <a:t>True or False:  Some people are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more special to God.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Box 5"/>
          <p:cNvSpPr txBox="1"/>
          <p:nvPr/>
        </p:nvSpPr>
        <p:spPr>
          <a:xfrm>
            <a:off x="1711950" y="3030315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Loves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Designed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Sees</a:t>
            </a:r>
          </a:p>
        </p:txBody>
      </p:sp>
      <p:sp>
        <p:nvSpPr>
          <p:cNvPr id="151" name="TextBox 3"/>
          <p:cNvSpPr txBox="1"/>
          <p:nvPr/>
        </p:nvSpPr>
        <p:spPr>
          <a:xfrm>
            <a:off x="645998" y="688371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7. </a:t>
            </a:r>
            <a:r>
              <a:rPr lang="en-US" dirty="0"/>
              <a:t> 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“God __________ Every Person.”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6"/>
          <p:cNvSpPr txBox="1"/>
          <p:nvPr/>
        </p:nvSpPr>
        <p:spPr>
          <a:xfrm>
            <a:off x="2828710" y="4381681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Designed</a:t>
            </a:r>
            <a:endParaRPr dirty="0"/>
          </a:p>
        </p:txBody>
      </p:sp>
      <p:sp>
        <p:nvSpPr>
          <p:cNvPr id="147" name="TextBox 7"/>
          <p:cNvSpPr txBox="1"/>
          <p:nvPr/>
        </p:nvSpPr>
        <p:spPr>
          <a:xfrm>
            <a:off x="1939481" y="3550689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C1669A33-5137-9B4A-80D6-8255954CD74E}"/>
              </a:ext>
            </a:extLst>
          </p:cNvPr>
          <p:cNvSpPr txBox="1"/>
          <p:nvPr/>
        </p:nvSpPr>
        <p:spPr>
          <a:xfrm>
            <a:off x="645998" y="688371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7. </a:t>
            </a:r>
            <a:r>
              <a:rPr lang="en-US" dirty="0"/>
              <a:t> 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“God __________ Every Person.”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Box 5"/>
          <p:cNvSpPr txBox="1"/>
          <p:nvPr/>
        </p:nvSpPr>
        <p:spPr>
          <a:xfrm>
            <a:off x="2089984" y="3557618"/>
            <a:ext cx="507826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Pretty Penny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Little Money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High Price</a:t>
            </a:r>
          </a:p>
        </p:txBody>
      </p:sp>
      <p:sp>
        <p:nvSpPr>
          <p:cNvPr id="158" name="TextBox 4"/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8.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“God Paid A _____ _____ For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Every Person.”</a:t>
            </a:r>
            <a:endParaRPr lang="en-US" sz="4500" dirty="0">
              <a:sym typeface="Arial Black"/>
            </a:endParaRP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6"/>
          <p:cNvSpPr txBox="1"/>
          <p:nvPr/>
        </p:nvSpPr>
        <p:spPr>
          <a:xfrm>
            <a:off x="2443426" y="4526135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High Price</a:t>
            </a:r>
            <a:endParaRPr dirty="0"/>
          </a:p>
        </p:txBody>
      </p:sp>
      <p:sp>
        <p:nvSpPr>
          <p:cNvPr id="161" name="TextBox 7"/>
          <p:cNvSpPr txBox="1"/>
          <p:nvPr/>
        </p:nvSpPr>
        <p:spPr>
          <a:xfrm>
            <a:off x="1554198" y="3695142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49EBF65F-54F1-FF42-864A-3AAF4828C0C4}"/>
              </a:ext>
            </a:extLst>
          </p:cNvPr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8.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“God Paid A _____ _____ For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Every Person.”</a:t>
            </a:r>
            <a:endParaRPr lang="en-US" sz="4500" dirty="0">
              <a:sym typeface="Arial Black"/>
            </a:endParaRP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Box 5"/>
          <p:cNvSpPr txBox="1"/>
          <p:nvPr/>
        </p:nvSpPr>
        <p:spPr>
          <a:xfrm>
            <a:off x="2118350" y="3592092"/>
            <a:ext cx="876809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Matter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Win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Smell</a:t>
            </a:r>
          </a:p>
        </p:txBody>
      </p:sp>
      <p:sp>
        <p:nvSpPr>
          <p:cNvPr id="165" name="TextBox 5"/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9.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“Jesus Died To Prove That YOU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_________.”</a:t>
            </a: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Rectangle 6"/>
          <p:cNvSpPr txBox="1"/>
          <p:nvPr/>
        </p:nvSpPr>
        <p:spPr>
          <a:xfrm>
            <a:off x="2621076" y="4508349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Matter</a:t>
            </a:r>
            <a:endParaRPr dirty="0"/>
          </a:p>
        </p:txBody>
      </p:sp>
      <p:sp>
        <p:nvSpPr>
          <p:cNvPr id="168" name="TextBox 7"/>
          <p:cNvSpPr txBox="1"/>
          <p:nvPr/>
        </p:nvSpPr>
        <p:spPr>
          <a:xfrm>
            <a:off x="1731847" y="3677356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E90D4A-C55E-2C48-9BF1-320CA7567077}"/>
              </a:ext>
            </a:extLst>
          </p:cNvPr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9.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“Jesus Died To Prove That YOU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_________.”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204585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4"/>
          <p:cNvSpPr txBox="1"/>
          <p:nvPr/>
        </p:nvSpPr>
        <p:spPr>
          <a:xfrm>
            <a:off x="645998" y="936849"/>
            <a:ext cx="10900004" cy="171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10. Where was our Power Verse</a:t>
            </a:r>
            <a:endParaRPr dirty="0"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	 found?</a:t>
            </a:r>
          </a:p>
        </p:txBody>
      </p:sp>
      <p:sp>
        <p:nvSpPr>
          <p:cNvPr id="172" name="TextBox 5"/>
          <p:cNvSpPr txBox="1"/>
          <p:nvPr/>
        </p:nvSpPr>
        <p:spPr>
          <a:xfrm>
            <a:off x="1439072" y="2882099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John 3:16</a:t>
            </a:r>
            <a:endParaRPr sz="4400" dirty="0">
              <a:solidFill>
                <a:srgbClr val="FFFFFF"/>
              </a:solidFill>
            </a:endParaRPr>
          </a:p>
          <a:p>
            <a: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* </a:t>
            </a:r>
            <a:r>
              <a:rPr lang="en-US" dirty="0"/>
              <a:t>Job 3:9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Jonah 3:6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Box 4"/>
          <p:cNvSpPr txBox="1"/>
          <p:nvPr/>
        </p:nvSpPr>
        <p:spPr>
          <a:xfrm>
            <a:off x="645998" y="936849"/>
            <a:ext cx="10900004" cy="171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t>10. Where was our Power Verse</a:t>
            </a:r>
            <a:endParaRPr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t>	 found?</a:t>
            </a:r>
          </a:p>
        </p:txBody>
      </p:sp>
      <p:sp>
        <p:nvSpPr>
          <p:cNvPr id="175" name="Rectangle 6"/>
          <p:cNvSpPr txBox="1"/>
          <p:nvPr/>
        </p:nvSpPr>
        <p:spPr>
          <a:xfrm>
            <a:off x="2164006" y="3914674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4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John 3:16</a:t>
            </a:r>
          </a:p>
        </p:txBody>
      </p:sp>
      <p:sp>
        <p:nvSpPr>
          <p:cNvPr id="176" name="TextBox 7"/>
          <p:cNvSpPr txBox="1"/>
          <p:nvPr/>
        </p:nvSpPr>
        <p:spPr>
          <a:xfrm>
            <a:off x="1551225" y="3083681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t>ANSWER: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30047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90361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92003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04322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5769</TotalTime>
  <Words>234</Words>
  <Application>Microsoft Office PowerPoint</Application>
  <PresentationFormat>Widescreen</PresentationFormat>
  <Paragraphs>97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8" baseType="lpstr">
      <vt:lpstr>Arial</vt:lpstr>
      <vt:lpstr>Arial Black</vt:lpstr>
      <vt:lpstr>Calibri</vt:lpstr>
      <vt:lpstr>Calibri Light</vt:lpstr>
      <vt:lpstr>Helvetica</vt:lpstr>
      <vt:lpstr>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Emilie Loy</cp:lastModifiedBy>
  <cp:revision>83</cp:revision>
  <cp:lastPrinted>2019-08-28T21:56:51Z</cp:lastPrinted>
  <dcterms:modified xsi:type="dcterms:W3CDTF">2020-02-19T07:06:41Z</dcterms:modified>
</cp:coreProperties>
</file>